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2" r:id="rId3"/>
    <p:sldId id="261" r:id="rId4"/>
    <p:sldId id="265" r:id="rId5"/>
    <p:sldId id="264" r:id="rId6"/>
    <p:sldId id="266" r:id="rId7"/>
    <p:sldId id="267" r:id="rId8"/>
    <p:sldId id="268" r:id="rId9"/>
    <p:sldId id="263" r:id="rId10"/>
    <p:sldId id="287" r:id="rId11"/>
    <p:sldId id="288" r:id="rId12"/>
    <p:sldId id="289" r:id="rId13"/>
    <p:sldId id="290" r:id="rId14"/>
    <p:sldId id="291" r:id="rId15"/>
    <p:sldId id="292" r:id="rId16"/>
    <p:sldId id="294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15" r:id="rId27"/>
    <p:sldId id="316" r:id="rId28"/>
    <p:sldId id="270" r:id="rId29"/>
    <p:sldId id="269" r:id="rId30"/>
    <p:sldId id="271" r:id="rId31"/>
    <p:sldId id="272" r:id="rId32"/>
    <p:sldId id="273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20" autoAdjust="0"/>
  </p:normalViewPr>
  <p:slideViewPr>
    <p:cSldViewPr snapToGrid="0" showGuides="1">
      <p:cViewPr varScale="1">
        <p:scale>
          <a:sx n="65" d="100"/>
          <a:sy n="65" d="100"/>
        </p:scale>
        <p:origin x="834" y="108"/>
      </p:cViewPr>
      <p:guideLst>
        <p:guide orient="horz" pos="2208"/>
        <p:guide pos="3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28T12:07:11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10788 13029 29,'-15'0'45,"4"0"-2,4 0-20,-2 0-23,9 3 0,0 1-53</inkml:trace>
  <inkml:trace contextRef="#ctx0" brushRef="#br0" timeOffset="3048.3464">14759 13221 96,'-5'0'40,"1"0"-8,-5 0-4,2 0 10,-4 0-23,7 0 7,-3 0 18,5 0-8,0 0-14,-1 0-11,3 0-2,-2 0 16,-5 0-16,5 0 0,-9 0-5,4 0 4,-4 0-4,-2 0 1,6 0-1,0 0 16,-1 1-16,-1 7 1,-7 2 4,-1 3-4,-6 0 6,-4 1-7,-4 1 2,0-3 3,0-3-5,-5 1 5,7-2 10,-2 1-9,-2-3 7,-2-2-11,4 0 0,-2-1-1,-5 2-1,5-1 0,-5-2-1,-3-1 5,6 2-4,-3-1 0,-2 0 0,9 0 2,0 1-1,-8 0-1,4 1 0,-5-3 6,-3 4-6,10-1 0,-5-1 0,5-3 7,-3 0-1,5 0 1,0 0-4,0 0 3,-5 0-5,-2-3-1,0-1 1,-6-1-3,1 2 2,3 1 0,5 2-1,1 0 4,3-3-4,2 3 1,-7 0 0,-2 0-3,-2 0 3,-2 0 0,-3 0 0,1 0-1,-1 0 1,3 0 0,3 7 0,11-6-2,1 2 2,9-3 0,-2 0 0,0 0 4,2 0-9,-2 0 5,-6 0-13,-3-6 13,0 0-6,-5-2 6,5 2-2,-2 0 7,2 0-5,0 0 0,-4 1 1,-4 5-2,6-9 1,-4 5 0,-3-3 0,0 0 2,5 0-2,-6-3 0,6 5 0,2-4-1,0 1 1,6-1 0,1-4 0,4-1 5,-3 2-2,4 2-3,-6-4 3,5 2-4,-3-4 2,4-2-1,-4 3 0,3-6 7,-5 5-7,-1-2 0,-3 1 0,2 8-5,11-2 5,1-1 0,1 5 0,10 0 8,0-5-6,-3-1-1,-5-7 1,2-2 1,-11-1-2,6-3-1,-3 3 0,5-3-6,1 1 6,1 2 0,7 0-6,4-3-6,0 0 11,0-1-7,0-7 6,25-1 0,4-1-4,0 0 0,4 0-13,-4 0 17,7 2-15,-1-1 7,5 1 9,5 0-4,-1 0 5,8 0-1,6 4 1,4 2 0,9 2 1,1 1-1,1 8 1,6 5 3,-6 4-4,1 4 0,-1 4 3,-2 0-7,-1 0 6,-1 0-2,2 0 9,5 5-8,6 4 9,9-1-10,10 0 1,6-4-1,0 0 1,0-1-1,-6 1 0,-8 3 2,-6 1-4,-3 4 2,-5 5 0,-8 2-6,-7 7 6,8-1 0,-3 7-1,2-3 5,1-3-6,-3 3 2,-5-6 0,1 0-2,-14-1 2,-1 0 0,-17 2-1,-2 2-10,-6 4 7,-10 1-7,3 1 2,0-6 9,-2-6-3,-1-3 3,1-3 0,-3 1 4,-1-2-3,-2 3-1,1 0 0,-3 2-5,-4 3-1,-4 0 6,0 2-5,0 3 7,0-1-2,-4 0 0,-4-4-3,-3 4 0,3-5-16,-4-2 15,-1-6 4,-1-3 0,-1 0-2,1-3 2,-3 4 0,-1-1 0,0-4 1,2 2-1,1 2 0,-5 2 5,-3-4-5,6 3 0,-8 0 0,7 1-3,-1 2 5,-2 4-2,5-3 3,1 1-2,4-1 4,4-2-5,-2 2 3,5-4-7,2-7-67,-3-3-73</inkml:trace>
  <inkml:trace contextRef="#ctx0" brushRef="#br0" timeOffset="11178.1468">15167 13747 165,'13'-17'49,"-11"15"5,-2 2-4,0 0 0,0 0-22,0 0 5,0 0 4,0 0-10,0 0 14,0 0-1,0 4-34,0 20-2,0 13-4,-6 21 0,-17 9 8,-4 12-6,6-3 3,-2-8-3,7-12 1,12-15-4,4-14 1,0-15-11,41-12-6,23-16 3,32-48 4,20-28 8,13-23 2,2-9 1,-2 8-1,-19 20 0,-25 29-2,-34 34-4,-25 22-30,-26 11-40,-19 18-99</inkml:trace>
  <inkml:trace contextRef="#ctx0" brushRef="#br0" timeOffset="11670.1479">15140 14562 268,'0'-1'7,"0"1"2,-20 21-4,-18 19 23,5 4 9,2 1-28,6-2 4,2-9-5,17 1-7,4-9 0,2-6-1,0-6-4,0-5 2,17-9-3,26 0 5,17-11 22,23-36 10,17-17 27,9-10 3,-2-2-16,-18 17-17,-24 18-29,-34 18 0,-29 20-3,-2 3-81,-29 1-109</inkml:trace>
  <inkml:trace contextRef="#ctx0" brushRef="#br0" timeOffset="28403.5767">8176 15548 37,'0'0'27,"0"0"-6,0 0 34,0 0 8,0 0-8,0 0-3,0 0-21,0 0-22,0 0-5,0 0-3,0 0 1,0 0-2,0 0-2,0 0 0,0 0 2,0 0 0,0 0-3,0 0 4,-2 0-1,-5 0 0,-4 13 0,4 3 0,-8 0 2,2 2-2,-5 0 0,-5 2 0,-2 0 1,-4 0 1,-4 3-2,-5 0 0,-8 0-11,1 2-3,-7-3-10,8 2 24,-1 2 2,-1 0 15,1-3-12,1 0 13,4-2-2,1-1-5,-1 0-9,7-5 1,-2 4-2,-3-3-1,-1-2 2,-3 9 0,-1-6-2,1 1 0,-2 0-1,-1-1-5,-1 0 1,-6 1 0,1 0 1,-5 0 3,-4 3 1,-1-2 0,-3-1 2,-1-4 3,7 3 0,0-6-5,10 0 8,-4 1 0,1 0-8,0 0 0,-3 2 0,3-4 2,0 0-2,-5 2 0,5-6 2,-3-2-6,0 0-2,-1-4 2,2 0 2,-5 0 1,-7 2 1,-6 6 0,-7 8-4,-3 2 2,6-2-27,8-14 29,7-2 3,2 0-1,-2 0 5,-5-4 8,0-10-6,0 0 5,12-3-7,4 4-3,4-6-4,5 2-6,0-1 6,0-5-2,0 2 6,-5 3-4,0-5 2,1 5 4,-1-1-1,3-3-4,-5-5-2,3-5 1,-10-8 0,-2-2-2,3-1-3,2 4 5,6 3 6,11 0-4,7 0 8,6-3-10,3 5 0,5-3 0,-3-3 1,3-4 0,-1-2 1,1 0-2,-1 3 8,3-6-8,-2 3 2,1 2-4,6 1 3,-3 2-1,2 7 2,-2 0-1,-2 2 1,-2 2-2,2-2 0,-2-7 0,1-2 0,3-4 0,5-2 0,4 1-11,0-5 10,0-2 1,0 6 0,9 1 1,-3 10 0,1 10-1,-7 2 3,3 3 1,-3 3-3,0 0 3,2-3-3,0 2-1,7-5 0,2-5-3,0 2 0,2-4 5,-1 6-2,-3 1 0,-3 2-2,-2 4 1,-1 0-2,1 1 3,1 2-2,4-3-1,2-5 3,3 2 0,1-6-1,3-1-2,-3-2 3,-1-1 0,-8 2 2,1 3 1,-5 2-1,0-1-2,-2 1 0,0 2 7,0 0-7,0 0 0,0-4 0,0-4 1,0-3-2,0-8 1,0 1 0,0-3-2,0 5 3,0 1-1,0-2 0,0 6 3,0-3-2,-2 6-1,-2-1 2,-1 1 7,5 0-9,-2-6 0,-2-8 0,0-8 4,-2-5-4,2-1 0,4 4 0,0 4-2,0 4 2,0 6 0,0 0-1,0 4 2,0-1 0,4 6-1,2 2 0,-2 5 0,0-1 0,5 0 0,3-8 0,5-6-1,8-6 0,6-1 1,4-5-13,5 3 12,1 1-5,-1 3-3,3 9 0,-6 3 0,-1-2 8,-3 8 1,-4-6 0,2 6-3,3-4 3,9-1 0,1-1-1,5 1 2,6 2-7,1 4 6,0 1-3,-5 4-1,-4 4 4,-12 4 0,-3 0-1,4 0 3,-1-2-2,17-4 0,8-4 1,7-6-5,10-4 3,2-7 1,-2-1 0,-7 4 1,-12 4-1,-12 10 0,-12 8 0,-10 6-2,1 4 2,0 4-1,6 0 0,9 0 1,11 0 0,18 0 0,16-3 0,11-14 0,2 0 2,-7-6-2,-10 9 0,-21 0 3,-6 7-5,-6 0 2,4 3 0,6 1-5,6 0 0,7 0-8,1 2 10,-1-3-5,-2 0 4,-11 1 4,-9 3 0,-11 0-4,-9 0 0,-2 0 3,-2 0-2,-2 3 6,14 3-2,3 3-1,7-2 0,1 0 0,4 2 0,-6-3 0,-7 2 0,-8-2 3,-4 0-6,-8 0 6,6 0-2,0 2 6,-3 2-7,12 3 0,-1-1 0,5 2 3,-1 1-4,-8 3 1,0 0-5,-6 1 2,-1 3 6,-2-3-3,2 6 2,7-1-2,3 0 8,5 2-8,4-2 2,1 0-2,0 1 1,-1-4-1,-8-1 0,-2 2 4,-4-4-8,-2 0 4,-6 7 0,4-4 0,-1 4 1,-2-2-1,2 4 0,-1 0 3,-4 5-7,-1 3 1,-3 5 0,-1 6 3,-4 4 0,3 2 3,1-4-1,3-3 1,3-9-3,-3-6 0,4-4 0,-9-2-1,2-2 4,-5-2-3,-3 0 0,-4 0-2,0 4 2,0 4 0,0 11 0,-9 9 4,-7 6-2,1 4-2,-1 2 0,3-2 3,-1-3-4,6-8 1,1-1 0,-5-3-2,8-1 4,-5 0-2,5-2 0,0 3 3,4 3-3,0 4 0,0 4 0,0 8 0,-2 4 0,-6 2 0,-3 2 0,1 3-13,-9-8 13,3-3-30,1-8 29,-1-8-2,1 3 4,4-3-1,2 4 0,2-2 0,5-3-1,-2-3 1,-1-10 0,-2-1 0,-2 0 1,1-3-1,-6 2 0,-1 5 2,1-2-3,1 4 1,2 0 0,1-5-1,6-2 2,0-3-1,-1-1 0,5 3 1,-4 3-1,2 7 0,0 3 0,-6 2-1,6 2 3,-2 0-2,-5 1 0,5 3 1,2 4-3,-6-1-15,8 0-39,0-9 31,-2-8 16,0-9 9,0-5 1,0-4 1,-3 0 1,5 2-3,0 0 0,0 4 0,0 2 2,0 2-2,0 2 0,-2 0 1,2-2-2,0-2 1,0-6 0,0-2 0,0-6 1,0 4-1,0-2 0,0-2 2,0-1-2,0-2 0,-4 0 0,-3-9-1,2 0-21</inkml:trace>
  <inkml:trace contextRef="#ctx0" brushRef="#br0" timeOffset="34027.4683">8312 13476 100,'-8'0'67,"2"0"-17,4 0-5,-2 0-5,-3 0-11,1 0-17,-4 0-10,-3 0 0,-3 0-2,3 0 0,-2 0 16,6 0-6,0 0 6,0 0-4,2 0-6,-2 0 7,-4 0-13,-3 0 1,-3 0-2,-4 0 2,-6 0-1,0 5 0,-2 3 2,-2-1-3,4-2 1,-5-3 0,5 0 4,0-2-3,-2 0 11,2 0-6,-2 0-5,0 0 1,-5 3-2,7 0 0,-2 3-2,4-1 2,0 0 0,5-1 0,1-1 0,0 2-2,0-3 2,-3 3 0,-5-2-2,-9 2 3,-9 0-3,-8 4-23,-13-2 1,-1 1 14,7 1 2,2-5 8,6-3 1,1-1 1,8 3-2,3-3 0,-1 0 1,1 0 0,-5 1-1,-1 2 0,-2-3-1,4 0 3,1 0-2,5 0 8,7 0-4,-1 0 8,10 0-10,-5 0-1,0-3 2,-5 2 0,-3-2-3,-2 3 7,-3-1 0,-5-2 5,-2-1-10,2 2-2,1-2 3,5 3 0,1-3-3,0-1 0,5 0 3,-2 1-3,4-3 2,-5 1 5,-1-2 1,-11 2-6,-1-2-1,0 4-1,-1 1 1,5 1-2,3-1 1,6 1 0,3 0-2,-2 0 5,6-1-3,-2 0 0,2-1 1,-3-1-1,5 0 0,-2 2 0,0-2-2,2 5 1,-2-2 1,-3 2 0,-1-2 0,-3-1 0,2 0 0,0-3 0,7-2 2,0 2 0,6 0-1,-2-2-1,0 2 3,5 0-4,0-3 1,4 4 0,1 1-3,3-1 3,4-2 0,-3-3 3,-3-5-1,-3-2 0,-6-5 0,-4-4-2,-2-1-14,0 3-15,0 7 12,5 0 13,6 3 4,0 4 0,0 1 2,1-1-2,0-3 21,2 1-4,5-2 2,-2 2-6,5 2-8,1-2-5,2 2-2,0-4-7,2 0 4,2 1-8,-2-2 13,2-1 10,0-4-10,0-2 9,0-2-9,0-7 0,0-5 0,0 0-17,0 2-9,0 6 17,0 7 9,0 4-1,0 3 1,4 2-3,10 0 3,1-2 0,10 0 7,6-2-6,5 2 0,0-3-1,4 2 0,-2 1-4,3-3 3,1-3-3,4 1 4,5-3 0,3-2 1,6-2-2,5-2 1,-1 0 0,3-3 0,-5 5 2,-6-2-2,-4 4 0,-8 4 1,-3 2-1,-4 6 0,-3 0 0,1 4-1,6-4 2,5 2-2,10-4 1,7-2 0,1 0 3,-4 0-3,-2-3 0,-6 5-1,-6-2 6,-1 3-5,-7 1 0,-5 0 1,1 1 8,-1 6-6,8-2 2,9 1-5,8 1 3,7-2-3,-3 2 0,8 0 3,-3-1-3,4 0 0,3 0 0,1 0 5,4-2-4,0 2 9,0-2-8,1 1-1,0 4 2,-4 1-3,-3 2 0,-4 0-1,-6 0 1,-5 0-2,-9 10 2,-3-2-3,-3 0-2,-1 0 6,3 0-1,-3-2 0,8 2 4,0 0-8,0-6 4,1 2-8,0-2 8,-8 1-10,-8-1 10,-1 1-3,-7 1 0,-5 0 3,-5 1 0,4-1 1,-3-1 6,-1 6-7,6-4 1,-1 6-1,0 1-4,-2 2 4,7 4 0,-2 0 0,0 4 2,-2-2-2,2 1 0,0-2 0,2 3 5,2-2-5,-5-2 0,2 2 0,-1-3-2,-5 0 2,-7 0-2,3-3-4,-5 3 5,-1-3 0,-8 2 1,0 0 0,-2 0 1,0 3 0,2-3-1,-2 1 0,0 2-2,0-4 2,0 6-4,0-3 2,0 2-2,0 2 4,-2 4 0,-14 2-2,-1 2-4,-6 2-2,1 0-5,-5 0 4,5-4 6,0-2-7,1-3-1,8-7 10,-1-4 0,8-3 1,-3-2 0,5-2 0,-1-3 0,-2 0 1,-1 5-1,-3 3 0,-5 3-2,3 1-5,-3 5-34,1-1 14,-4 0 12,3 0 5,1-1 9,-1-2 0,3-4 0,2 1 1,4-4 0,3-3 0,-1 5 1,-1 4-1,-3 4 0,-5 10 0,-5 5 2,-4 1-3,5 0 1,-1-6 0,-2-2-3,7-6 4,1-4-1,3-4 4,0-2-1,-3 4 5,-1 0-8,-3 6 0,-1 2-1,-4 2 1,2 2-1,-1 0-3,17-22-46,0-2-66</inkml:trace>
  <inkml:trace contextRef="#ctx0" brushRef="#br0" timeOffset="167372.1185">22095 13592 189,'13'-7'0,"-9"5"3,-4 1 1,0-3 57,0 1-27,0-1-10,0-1 11,0-4-8,0 3-8,0 2-7,0 3-10,-8 1-2,-32 0-5,-25 0 5,-26 5-1,-19 13 2,-1 0 0,2 0-1,18-4 1,8-4 4,2-3-3,8-3 8,4-3-1,7-1-4,-6 0 3,9 0-5,-11 0-3,-5 0 2,-10 0-1,-13 0-1,-5 0 0,1-12 4,0-2-4,5 0 2,9 5 4,3-1 4,2 3-7,-4 1-1,2 1 2,1-2-4,-3-1 5,-14-2-1,-14-2-3,-8-2 21,5 0-8,11 0-6,11 5-2,9-2-4,4 3 1,10-4-1,0-3 6,3-6 11,-1-4-8,-3-4 3,-6-3-5,0 0-7,-7-1 0,3 5-2,3 5 0,10-2-3,11 2 4,4-6-1,0 0 0,2-12 3,-8-7-1,-11-5-2,-12-2 0,-2-2-1,2 7 1,10 0 0,3 0 0,3-2 2,0-2 0,0-2-2,4-4 0,-2-3 0,11-5 0,12-3 0,4-4-1,9-8 1,2-13-3,11-12 2,7-6 1,9-7 5,2 3-5,0 11 0,2 17 3,13 13-2,-1 0 4,5-13-5,6-10 0,-2-8 3,-4 1-1,4 8-2,-3 6 1,9 0 3,4 6-4,9 6 0,10 2 0,-3 7-4,4 5 3,-1 2 1,-5 5 0,-1 0 4,-3 4-6,-1 6 2,2 6 0,-3 5-3,5 5 4,4 2-1,1 2 0,14-2-1,8 4-1,16-2 2,11 0 0,10 0-3,-6 2 5,6 2-2,-10 4 0,-11 3 3,-4 3-4,-7 6 1,4 2 0,1 4-3,0 4 3,-8 0 0,6 0-1,-1 4 2,6 16-4,11 4 3,5 5 0,10-1-2,1 0 4,1-2-2,-7 1 0,2-6 2,-8 1-3,-1 0 1,0-4 0,-9-2-1,1 1 2,-3-3-1,-2 1 0,-2 2 3,-8 0-5,0 7 2,-11 2 0,1 6-4,-7-1 4,3-1 0,-3 2 0,0 1 2,7 4-2,0 1 0,11 5 0,-2-2-4,4 1 6,-4-4-2,-3 1 0,-3-3 2,-3-2-2,-9-5 0,-10-2 0,-5-5-2,-10-2 4,-4 1-2,5 0 0,-3 5 0,2 6-3,5 8 3,3 5 0,-6 4-4,5 6 5,-2-3-1,-5 0 0,-8 2-1,-5-1-2,-5 0 2,1 3 1,-1-1-3,-3 1 6,1-2-3,1-4 0,-3 2 3,-9 3-7,-2 3 1,0 7 3,0 4 0,-4 1 1,-17-4 0,2 0 0,-6 3 2,-2-3 1,0 0-4,-2 2 1,5-2-1,2 0 2,4-2-2,4-1 0,1-8 3,-5 3-4,-6-5 1,-3-5 0,-4 1-2,-12-5 4,1-2-2,-3 1 0,1-2 0,0-1-2,1-4 2,3-4 0,-3-4-1,3-4 4,7 0-3,-3 0 0,5 3 1,2-1-2,9 1 1,-5 4 0,8-1-3,-8 2 6,-2 8-3,-4 3 0,2 1 1,-2-1-2,2-2 1,0-2 0,2 0-2,2-3 4,8-4-2,-1-3 0,5-6 1,2 1-4,1 1 3,4 2-1,4 6-1,-7 2 4,7-1-2,-3-3 0,-4-8-2,7-7 0,-5-7-5,3-4-2,2-2-3,-8-3-12,6 2 2,-9 2-9,1 4-28,6 4 5,4-10-10,2 2-38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19-08-28T12:33:37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12005 5581,'0'25,"-24"-25,-1 0,0 0,25 25,-25-25,-24 24,24-24,25 25,-25 0,0-25,-24 25,24 0,0-25,0 0,0 0,-24 0,24 0,0 24,0-24,-24 25,-1 0,25-25,-24 0,24 25,-25-25,26 25,-1-25,0 0,0 25,0-25,-24 24,-1-24,25 0,0 0,1 50,-1-50,0 0,-49 0,24 0,0 0,1 0,-1 25,25-25,-24 0,24 0,-49 0,-1 0,26 0,-26 0,26 0,24 0,0 0,-25 0,1 0,-1 0,0-25,50 0,-49 25,24 0,0 0,-24-25,24 1,0-1,-49-25,74 25,-25 25,0-25,0 25,-24-24,24-1,0 0,-49-49,49 49,-25-25,25 25,1 25,-26-49,25 24,-24-25,24 26,0-1,-25-25,1 1,-1-1,25 25,0 0,1-24,-26 24,50 0,-25 25,25-49,-25 24,1 0,-1 0,25 0,-50-24,50-1,0 0,0 26,-25-26,25 25,-24-24,-1-1,25 0,0 26,0-26,0 25,0-24,0-1,0 25,0 0,0 1,0-26,0 0,0 26,0-1,0-25,25 1,24-26,-24 50,0 1,0-1,-1 0,-24 0,50-24,-25 49,0-25,24 0,26 0,-50 0,49-24,-24 24,24 0,-24 0,24 25,-49-25,24 25,26 0,-50-49,49 49,0 0,-24-25,24 25,1 0,-26 0,26 0,-25 0,-1 0,26 0,-26 0,-24 0,25 0,-1 0,26 0,-51 0,1 0,25 0,-1 0,-24 25,0-25,49 25,-24-25,24 24,-49 26,25-50,-25 0,24 0,1 25,-25-25,24 0,26 0,-26 0,1 25,24-25,-24 24,0-24,-1 0,-24 0,0 25,24-25,-24 0,0 0,0 25,0 0,24-25,-49 25,25 0,-25-1,50 51,-26-50,1-1,0 26,0-25,-25 0,25 24,-25 1,24-1,1-24,-25 25,25-50,0 74,0-24,-1-1,-24 1,0-25,25 49,0-24,0-1,0-24,0 25,-1-25,-24-1,25 1,0 25,25 0,-50-26,24 26,-24-25,25 49,0-49,0 0,-25 24,25 1,-1 0,1-26,-25 1,25-25,-25 25,0 0,0 24,0-24,0 0,0 0,0 0,0-1,0 26,0-25,-25 0,0-25,1 0,-1 0,25 24,-25-24,0 0,0 25,1-25,24 25,-25-25,0 0,-49 74,49-74,0 0,0 0,0 0,-24 25,24-25,-50 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19-08-28T12:39:29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10988 5358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28T12:43:59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15514 10928 68,'11'-6'119,"-8"1"-85,6 0-7,-7 2-5,-2 0 25,2 1-34,-2 0-3,0 2 11,0 0-6,0 0 7,0 0-4,0 0-5,0 0 1,0 0-14,0 0-1,0 0 1,11 0-5,3 4 5,1 26 5,1 20-3,-7 25 13,-9 29-2,0 38 5,-2 39-3,-21 20-12,8 17 3,1-8-6,14-22-5,0-17 5,0-26-21,0-19 7,0-19 3,0-17-1,0-17 12,0-6 0,0-6 0,4-1-2,2 0 2,-4-2 0,2-9-1,-4-6 3,7-11-4,-3-10-8,-2-10-19,8-8 5,-8-4-58,-2-12-56</inkml:trace>
  <inkml:trace contextRef="#ctx0" brushRef="#br0" timeOffset="2191.2112">15682 10780 165,'-2'6'30,"2"-4"-2,0 3 5,0 0-5,0 2-2,0 0-12,0 0 7,0 0-3,0-3-17,0 0 8,11 1-3,9-2 3,11-1 6,13-2-3,23 0 2,20 0-2,27 0-7,17-5 6,14-2-11,16 5 1,6 2-1,12 0 4,6 0-4,-5 0 0,-11 0 3,-13 0-4,-26 0 1,-26-8 0,-19-4-1,-14 2 4,-15 0-3,-2 0 0,-10 0 3,-3 4-4,3-2 1,1 1 0,6 2-2,7 1 3,4-1-2,10 5-3,1-3-16,-4 1 19,-11 2-4,-11-2 5,-9 2-5,-18 0 10,-7 0-5,-6 0 0,-7 0 2,0 0 0,0 0-2,0 0 0,0 0-2,0 0 0,0 0 0,0 0 1,0 0-6,0 0 7,0 7 0,0 5 1,0 8 1,7 1 1,2 5-3,-3 2 2,5 8 1,3 3 2,-3 6-5,-7 11 0,-4 13 1,0 9-1,0 6 0,0 6-1,-6 8 7,-3 5-4,5-5-2,-1-6-12,5-13 6,0-16 6,0-5 0,0 0 0,0-5 2,7 2-2,-5-4 0,-2 2 0,4-1 0,3 4 3,-5 0-3,2-2 0,2-5 1,-2-12-3,-2-6 2,2-5 0,5-3-2,-7 0 5,6 1-3,-6 8 4,-2 10-3,0 0 5,0 4-5,0-2-1,0-3 0,0-1 3,0 0-3,0-2 0,0-5 3,0 0-7,0-11 4,0-5 0,0 3-1,2-5 2,0 3-1,7 2 0,-5 2 5,-2 3-4,5-2-1,-4-1 0,-3 0-2,2 1 4,-2-1-2,0 0 0,4-5 1,1 2-3,-5-6 2,2-2 0,-2-8-1,0 2 6,0-5-7,0 0 6,0 0 0,-7 0 3,-13 0-7,-5 0-6,4 0 5,-11 0-3,3 0 4,-5 0 0,-6 0 1,-4 0-1,-5 0 0,-9-8 0,-5 0-1,3-2 4,-2 2-3,4 3 4,0 4-3,2 1 10,3 0-8,6 0-1,-3 0 0,4 0 2,-1 0-4,-4 0 0,4 0 3,1 0-5,-6 0 2,3 0 0,-2 0-2,-5 0 6,0 0-4,0 0 0,3 0-3,-2 0 1,1 0-6,11 0 6,1 1 0,9 2 0,-3-1 2,5-2 0,-4 0 0,-8 0-4,-6 0 4,0 0-9,-7 0-3,0 0-7,0 0 17,10 0 1,1 0 1,5 0-2,0 3 2,9 2 0,-2-3 0,4 0 4,2 1-4,0 0 0,-2-1 2,-7 2-3,3-2 1,-8 1 0,1 0 4,5 1-1,-5-2 2,-3 1-5,3 0 2,3-1-5,-2-2 3,6 2 0,-3-2-2,7 0 0,2 0 2,5 0 0,-2 0 0,-1 0-2,3 0 2,-3 0-1,-4 0-6,0 0-10,-2 0 16,0 0 0,-5 0 1,3 0 0,-5 2 1,-5 0-1,10 0 0,-3 2 2,14-4-1,9 3 3,4-3 0,7 0 13,2 0-10,0 0 2,0 0-5,0 0-3,0 0-2,0 0-10,0 0-44,-5 0-35,-2 0-45</inkml:trace>
  <inkml:trace contextRef="#ctx0" brushRef="#br0" timeOffset="5830.414">15718 15086 129,'0'0'72,"0"0"-47,6 0 0,10-4-23,6-3-2,-13 5-37,2 0-52</inkml:trace>
  <inkml:trace contextRef="#ctx0" brushRef="#br0" timeOffset="6472.1473">15886 14875 222,'-4'-6'48,"4"4"-32,-2 2 17,2 0-17,0 0-16,0 8-1,0 16 1,0 13 5,0 6 15,0 9-11,0 10-3,0 7 4,0 2-10,0 10 3,0 0-3,0 0 2,4 4-2,6 5 0,-8-6 0,-2-6-1,0-4-1,0-11 2,0-3 0,0-4 2,-12-9-3,6-4 1,-3-8 0,7-10-1,0-4 3,0-9-2,2-9 0,0 1-2,0-4-2,0 0-43,0-12-73</inkml:trace>
  <inkml:trace contextRef="#ctx0" brushRef="#br0" timeOffset="7897.9189">15998 14858 99,'0'-1'67,"0"1"-13,0 0 3,0 0-2,0 0-14,0 0-23,0 0-5,0 0-7,0 0-3,0 0-2,0 6-1,7 6 1,13-3 9,11 4-10,19-6 6,16-2 3,30-5 6,18 0-1,26-2-6,21-13 16,22-8 3,6 7-16,-2 0 2,-2 0 8,-23 6-21,-10 1 10,-24 0-10,-22 0-5,-12 0 1,-16 4-19,-2-3 8,-4 3 13,-1-3-14,2 1 5,-1 2-1,-10 5 1,-6 0 10,-16 0-14,-18 0 10,-9 0 1,-11 0 7,-2 0-3,0 0 14,0 0-3,0 0 3,0 0-12,0 0 1,0 0 10,0 0-10,-4 0 0,0 0-3,-5 3 0,2 14-6,-2 9 5,3 10 1,-1 10 0,0 5 2,-2 8-2,3 0 0,-3 2 0,7 7-5,0 2-3,2 2-27,0 3-6,0-5 6,4-5 21,11-5-4,1-10 18,6-6-5,-6-6 6,2-7-1,-1-4 4,-1-5 1,2-4-1,-9-2-1,2-4-3,-9-8 8,0 2-8,-2-6 12,0 0 11,0 2-15,0-2 18,-4 3-8,-21-3-17,-6 2 1,0-2 0,-9 0-2,-5 0 0,3 1 4,-7-1-4,-2 0 0,-5 0 0,0 0 2,-2 0-2,-2 0 0,-11 2 0,-1 0 4,-5 2-6,-6-1 2,-4-2 0,-7 1-4,3-2 4,2 0-1,-1 0 0,15 0 1,3 0 0,8 0 0,-1 0-5,3 0 5,-5 0-6,-7 0 1,-6 0-4,2 0 1,-5 0 5,12 7 2,2 0-1,9 1-1,2 0 4,4 5-1,3-3 0,-2-3 3,1 4-3,5 1 0,3-3 0,2 0-1,-1 1 1,3-5 0,3 4 0,-6-1 2,3 0-2,0 2 1,7-2 3,8 0 13,7-2-15,7-3 12,1 2-6,4 1-6,-5-2 1,-3 2-3,-1-2 0,-1 3 0,1-2 1,1 1-1,1 0 0,0 0 2,8-4-6,-4 0-25,9-2-86,0 0-196</inkml:trace>
  <inkml:trace contextRef="#ctx0" brushRef="#br0" timeOffset="9141.9077">16312 14925 143,'0'12'63,"0"-4"-43,0 2 19,0-3 2,0 4-4,0-5-9,0 0-5,0 0 12,0 0-20,0 0-14,0-1 0,0 4 1,0-1 0,0 7-1,0-1-1,0 1 1,0 2 0,0-2-1,0 3 0,0-1 0,0 2 4,0 1-4,0-1 0,0-1 0,0-2-1,0-4 2,0-2-1,0-4 0,0-6 2,0 0-1,0 0 2,0 0-1,-4 0 18,-5 0-10,1 0-6,-6 0-4,-6 0-2,0 0 0,-5 0-3,-6 0 0,-2-4 4,-5 0-6,-3 0 7,1 0-1,5 2 2,4 0 0,6-1-1,5 2 0,7 1 2,2-2-2,-3 2 0,-1-2-1,-10 2 1,3 0-2,-5 0 2,2 0-1,6 0-4,7 0 5,3 0 0,9 0 0,0 0-6,0 0-1,0 0-44,0 0-6,0 0-33,0 0-141</inkml:trace>
  <inkml:trace contextRef="#ctx0" brushRef="#br0" timeOffset="12346.6901">16341 15209 89,'10'-5'73,"-10"5"-50,0 0 7,0 0 9,0 0-19,0 0-16,0 0 5,0 0-4,0 0 0,0 0 14,2 0 10,-2-3 3,2 2-2,-2-1-8,2-2 0,3-3-10,-1-3-11,0-5 1,8-11-2,-1-5-4,5-8 1,1-7-4,1-12 3,7-3 1,3-7 3,1-3 0,0 5 2,-4 3-1,-5 0-1,1 2-3,-6 0 2,-2 1-5,-4 0 6,4-1 6,3 1-4,4 4-3,0 1 1,3-3 0,1 0 4,2 0-4,1 0 0,-2 4-3,-7 0 3,-3-1 0,1 4 0,-1-2 3,-1 3-2,-1 4 8,-1 7-6,1 4-3,-2 0 2,-7 3-2,6 6 0,-6 11 4,-2 3-1,0 5-1,3 2 2,-5 1 10,0 0-9,0 4 1,0-3-6,0 2 3,0 1 2,0-3-3,0 2-2,0-2 16,0 3-12,0-4 5,0 0 2,0-1-10,0-2 4,0 0-5,0-2 0,0 3-1,0-2 2,0 3-1,0 1 4,0 1-4,0 1 13,0 2-13,0 0 0,0 0-3,0 0-4,0 0 4,0 0 3,-7 0-17,-9 22-40,7-7-43,-6 2-110</inkml:trace>
  <inkml:trace contextRef="#ctx0" brushRef="#br0" timeOffset="14624.1199">17142 12573 119,'0'-11'72,"0"6"-41,-4-4 2,-8 4-10,10-5-3,-7-1 0,5 2 4,0-3-1,-4 0 8,8-5-21,-2 2 15,-7-1-12,5-4-10,-6 1 10,6 3-11,0 2 4,-5 0 0,5 2-6,-3 5 16,4 0-11,3 3 2,0 2 7,0 2-8,-2 0 8,2 0-12,0 0-2,-4 0 0,-3 22-5,3 16 5,-5 6 4,4 6 0,3-1-3,-2-2-1,-3-1 2,-6 7 1,1-2-3,2 7 0,-4-3 0,3-4 3,2-4-3,5-6 0,2-5 1,-6-2-1,8-2 0,-4 6 0,4-2-2,0 3 4,-2-3-2,0-2 0,-5 0 1,7-5-2,-2-4 1,2-5 0,0-7-1,0-2 4,0-2-3,0-4 0,0-3 0,0 5-1,0-7 1,0 7 0,0-2-2,0-2 1,0-1 1,0 0 0,0 0 0,0 0-3,0 2 3,0 1 0,0-2-2,0 1-2,0 1 3,0-5 1,0 5 0,0-1-4,0-2 4,0-2 0,0 0 1,0 0 2,0 0-1,0 0 3,0 0-4,-16-4 3,-1-12-4,-12 2 0,-2 2-1,-8-2-9,-1 2 4,0-2 6,2 4-1,0 2-4,5 4 5,-3-1 0,5 5 0,4 0 0,-2 0-5,0 0-1,-6 0-2,-3 0 6,-3 9-1,1-1 3,5 2-2,-1-2 3,7-2-1,7 0 0,1-2 1,4-2-1,-1 3 0,-5-5 0,6 3 0,-3-3 3,0 0-3,4 0 0,1 0 1,1 0-3,1 0 2,-1 0 0,-1 0-2,1 2 2,-1 2 0,-1 2 0,1 0 0,-1 0-3,-1-1 3,1 2 0,3-2-1,-1-5 4,5 3-3,3-1 0,-2-2 0,6 2-1,0-2 1,0 0 0,-7 0 0,3 0 3,-4 0-3,-3 2 0,-3 0 1,-6 1-5,4 0 3,-1 1-5,-4-2-7,5-2 13,-5 3 0,13-3 0,-3 1 2,1-1 0,1 0-2,5 0 0,-2 0 0,8 0 2,-2 0-2,2 0 0,-2 0 1,2 0-4,-2 0 3,-3-10 0,3-4 0,0-6 0,2-2 0,0-4-7,0-4-5,0-4 11,0-4 2,0-1-1,0 0 2,0 2 0,0 4 0,0 0-2,0 6 3,0-2-5,0 0 2,0 2 0,0-1 0,0 0 0,0-2 0,0 0 0,0-2 0,0-1-3,2 3 3,0 0 0,-2 7 0,0 0 2,5 5-2,-3 1 0,2-4-2,8 1 1,1-2-3,1 1 4,1-2-2,-1 2 6,-3 6-2,-3 3 0,2 2-1,-4 1 4,3 0-2,-7 1-3,8-2 3,-6-1 0,-2 3 0,7 1-2,-5 0 0,3 2 6,0-2-5,-5 3-2,7 3 0,-5-4 4,7 2-5,-1 3 1,0-5 0,4 5-4,6-2 4,2 2 0,14 0 2,9 0-1,8 0 7,7 0-7,2 2 1,4 4 0,-4 1-1,0-6-1,-1-1 1,-11 0 3,0 0-3,-11 0-1,0 0 0,-11 0-1,-1 0 1,-2 0 0,-7 0-1,-5 0 6,5 0-9,-3 0 4,12 0 0,2 0-1,4 2 2,10 0-1,-3 0 0,0 1 4,-11-3-4,-4 0 0,-7 0 0,-3 0-4,1 0 5,1 0-1,2 0 0,0-3 5,-3-1-7,2 1 2,2 0 0,-6 1-3,-8 2 3,3-2 0,-7 2 0,0-1 5,2-2-4,2 3-1,-4-2 0,0-2 7,2 2-6,1 1 9,-3 1-1,-2 0-6,0 0-6,0 0-1,-2 0-28,-25 15-18,7-5-41,-2 4-37</inkml:trace>
  <inkml:trace contextRef="#ctx0" brushRef="#br0" timeOffset="15997.9263">15568 13564 166,'2'-15'32,"5"5"27,-1 2 2,4 0-11,-6 5-14,-2 0-2,-2 1 11,5 0-14,-3 0-17,-2-1-3,2 3-11,-2-3 1,0 3-1,2-2 3,-2 2-3,2-4 0,3 2 1,-2-2 5,-1 2-1,0 2 1,-2 0-5,0 0-1,2 0-5,7 5-5,-3 21 6,6 9 3,-1 13 2,-7 9 4,5 7-5,-6 1 2,-3 4-4,2-7 2,-2-4 0,0-4 2,0-1-2,4-6 0,1-1 0,-3 0 2,2-2-2,-4-7 0,9-2 0,-4-5-2,4-2 2,-5-3 0,5 0-1,-5-5 2,-1 0-2,-1-1 1,5 1-5,-3 1 4,-2-1-3,5-3 4,-1 4-2,2-3 1,-2 1 1,3 0 0,-5-4 0,0-3-1,4 1 2,-6-5-1,0 2 0,0-2 0,3 6-1,-1 4 0,-2 3 1,10 3 0,-6 3 0,5 0 0,3-4-1,-5 2 3,-3-7-2,-2 0 0,4-1 0,-6-6 1,-2 1-1,0-3 0,2-2 0,0 0 3,3 0-4,-1-2 1,-2 0 0,-2 4-2,2 0 3,-2 2-1,5-4 0,-5 3 0,2-2-1,-2 0 1,0-2 0,0 1-1,0-2 2,0 5-1,0-1 0,0-4 2,0 2-1,0-2-1,0-1-3,0 5-7,0-4-25,0-1-3,0-4-21,0 0-76</inkml:trace>
  <inkml:trace contextRef="#ctx0" brushRef="#br0" timeOffset="20069.7077">16158 17006 149,'0'9'31,"0"-9"-22,0 0 11,0 0 9,5 0-16,-5 0-8,0 0-2,0 1 6,0-1-4,0 3-1,0-2-3,3 5 5,-1 1 2,-2-2-7,9 7 4,-3-1 8,5 7 0,3 11 3,1 8-8,1 13 1,7 18-2,-4 10-7,1 13 11,5 3-11,-10-1 2,8-6-3,-7-9 1,-1-11-8,-4-9-9,-4-7-2,2-8 13,-5-3-3,-2-5 9,5-3-3,-5-6 3,1-13-10,1-1-16,3-10-25,-7-2-24,0 0-55</inkml:trace>
  <inkml:trace contextRef="#ctx0" brushRef="#br0" timeOffset="20129.6439">16451 18226 70,'0'0'7,"0"0"-7</inkml:trace>
  <inkml:trace contextRef="#ctx0" brushRef="#br0" timeOffset="21559.621">16214 17019 132,'-13'0'102,"11"0"-100,2 0-2,0 0 0,0 0-5,0 0-2,0 0 7,0 0 3,2 0 23,11 0 0,12 1-1,13 8 1,15-5-7,26-1 5,12-3-7,24 0 6,26 0 3,15 0 6,16-16-7,4-2-4,-5-4-3,-3 4 4,-21 0-11,-20 4-5,-16 2 9,-14 4-10,-16 2 7,-4 0-12,-15 0 7,-4 0-8,-2 3 1,-10 1-10,-3-1 8,-12 3-13,-11 0 7,-16 0 8,-4 0-12,0 0 11,0 0-10,0 0 11,-2 0 2,-7 0-1,5 0 0,4 0-1,-2 0 0,0 5-2,-5 4 2,4 9 0,-3 13-5,-1 8 6,-4 15-3,4 5-2,-4 2-30,7 2-22,-5-5 7,7 0 9,2-8 15,0-3 3,0-6 14,0 0 4,2-5 2,18 2 1,0-5-3,7 2-1,-2-5 2,-4-2-1,-3-5 4,-5 0-3,-3-7-13,-6-2-2,-4 3 2,0-7 8,0-2 7,0-2 1,0 2 0,0-4 5,0-1 12,-4-1 8,-12 7-6,-1-6 9,-6 4-13,-6-3-11,-2 0-2,-9 1-2,-3 2 0,-1-2-1,1 0-6,-3 1 4,-6-3-2,3 2 10,-8 1-5,-11-2 0,-3 0 1,-2-2-2,-10 0 1,5-2-19,0 4 3,6 1 7,10-5-12,2 0 10,2 0-12,3 0 14,-1 0 9,2 0 1,-2-5-1,0 1-3,6 0-19,-2 0-24,7 1 46,3 2 0,7 1 6,-3 0 5,-1 0 21,8 0-10,-2 0-7,-3 0-8,5 1-7,2 4 6,0-1-6,9 2 0,-2-1 5,-3 0-4,5-1 15,-7-1-13,6 6-3,-4-1 19,2-2-7,6 2-5,-1-2 2,4-2-5,3 4 0,5-4-4,-3 1-3,-3 0-11,-1 4-15,-3-4-22,1-1 28,-1 7 4,-1-8 18,1 6-7,7-6-5,9-1-90</inkml:trace>
  <inkml:trace contextRef="#ctx0" brushRef="#br0" timeOffset="23406.3278">16644 17087 192,'-4'0'36,"4"0"-13,0 0 0,0 0-7,0 0 0,0 0 1,0 0 11,0 0 3,0 0-11,0 0 3,0 0-11,0 0-9,0 0 6,0 0-6,0 0 3,0 0-4,0 0 0,0 0 3,0 0-5,0 0 0,0 0 4,0 0-4,0 0 0,0 0-1,0 0-5,0 4 4,0 20-5,4 8 7,8 7 0,-3 4 1,-3 1 0,6-1-1,-10-8 5,5-5-5,-3-10 0,-2-3 0,-2-10-2,0 0 4,0-7-2,0 0 0,2 0 2,-2 0-3,0 0 1,0 0 0,0 0 4,0 0-2,0 0-1,0 0-1,0 0-1,0 0-1,0 4 2,0-4 0,0 0 5,0 0-4,0 0 5,-13 0-3,-5 0-1,-2 0 0,-8 0-2,-9 0-4,-7 0-5,1 0 4,-1 0-3,4 0 5,11 0 5,13 0-2,5-4 0,9 2 1,2-1-3,0 3 4,0 0 4,0-2-6,-6 0-1,-6 2-9,-3 0-29,-6 0 9,5 0 7,3 0 0,7 0 23,4 0 0,2 0-5,0 0-84,0-5-104</inkml:trace>
  <inkml:trace contextRef="#ctx0" brushRef="#br0" timeOffset="25979.2519">16652 17111 97,'0'0'68,"0"0"-46,0 0-15,0 0-7,0 2-18,0-2-25,0 0 9,0 0 18,0 0 14,0 0 2,0 0 31,0 0-1,-3 0 12,-2 0-20,3 0-13,0 0-8,0 0-1,0 0-12,2-2-21,-2-1-28,-3 1 60,5-3-1,0 5-4,0-5-7,0 5 11,0-3 2,0-1 6,0-1-1,0 0-5,0 5-33</inkml:trace>
  <inkml:trace contextRef="#ctx0" brushRef="#br0" timeOffset="26058.235">16652 17111 138</inkml:trace>
  <inkml:trace contextRef="#ctx0" brushRef="#br0" timeOffset="27607.3952">16652 17111 138,'-23'-42'66,"23"39"-24,0 2-21,0-3-10,5 4-11,-3-4 4,-2-3-2,0-5-1,0 0 4,0-12 12,0 2 23,4-10-28,8-4 6,-1-4-7,-5 0 4,8-1-12,-5 2 0,-3-1-3,-4 0 1,7-5 0,3-1 12,1-6-8,3 0 5,3-4 6,-3 0-5,5 2 7,-11 8-15,1 4 3,1 3-3,-6 0-2,3 2-1,-7 2 0,8-4 0,-6 7 2,9 0-2,-1-2 0,-1 6-3,-5-3 7,-2 4-4,4 2 0,-6 4 0,0 1 4,-2 1-3,7 3 0,-3-2 6,0-1-5,5-2 2,-2-5-4,4-6 1,-7-5 1,5 2-1,-4 0 1,4 6-4,-7 7 4,-2 4-2,0 2 0,0 7 1,0-1 1,0-3-2,0 2 3,0-4 5,0 1-7,0-5-1,0 1 0,0 2 2,0 2-3,0 2 1,0 4 0,0 0-1,0 0 3,0 1-2,0 0 0,0-1 1,0 0-2,0-2 3,0-3-2,-2-2 0,0-1 1,-5 4-1,7 0 0,-5-1 2,5 8-2,0-3 0,0 0 0,0-3-1,0-1 1,-2 0 0,2-4 0,-2 2 1,2 2-3,0-1 2,0 4 0,0 4-2,0 2 4,0 1-2,-5 2 0,5 0 3,0 0-5,0 0 4,-2 0 0,2 0-1,0-7 0,0 2-2,0-3-4,0-8 1,0 4-2,0 2 6,0 3 0,0 4-1,0-1 4,0 4-3,0 0 0,0 0 1,0 0-5,0 0 3,0 0 0,0 0 1,0 0 0,0 0 5,0 0-5,0 0 0,0 0-1,0 0 1,0 0-1,0 0 1,0 0-2,0 0 2,0 0 0,0 0-9,0 0 7,0 0-3,-2 0 2,2 0 1,0 0-1,-2 0 2,2 0-3,0 0 3,0 0 0,0 0 1,0 0 0,0 0 0,0 0 2,0 0-2,0 0 1,0 0 0,0 0 7,0 0-8,0 0 1,0 0 1,0 0 2,0 0-3,0 0-1,0 0 2,0 0-4,0 0 2,0 0 0,0 0-1,0 0 5,0 0-4,0 0 0,0 0 0,0 0-5,0 0 5,0 0 0,0 0-1,0 0 0,0 0 0,0 0 1,0 0 0,0 0-3,0 0 4,0 0-1,0 0 0,0 0 4,0 0-4,0 0 0,0 0 1,0 0-5,0 0-8,0 0 12,0 0 4,0 0 0,0 0-2,0 0 0,0 0-2,0 0 14,0 0-14,0 0 2,0 0-2,0 0 5,0 0-7,0 0 2,-2 0-1,2 0-3,0 2 4,0 0 0,0 1 0,0-3-2,0 5 1,0 2-7,0-2-7,0 10-25,0-3-29,0-1-50,-7-5 23,3-6-61</inkml:trace>
  <inkml:trace contextRef="#ctx0" brushRef="#br0" timeOffset="29210.7563">17017 14967 74,'0'0'58,"0"-2"-38,0 2 12,0 0-6,0 0-12,0 0 10,0 0-2,0 0 5,0 0 4,0 0-10,0 0-1,0 0-19,0 0 1,0 0-2,-2 2 1,-1 6-1,3-1 0,0-1 2,0 7 1,0-1-2,0 0-1,-4 12 3,-3-2 0,5 4-3,-9 4 0,4 1 3,-2 1-3,3-1 0,-3 2 0,7-5-2,-3-2 3,0-2-1,5-2 0,0 0 1,0-3-4,0-6-1,0-1-3,0-2 7,0-2-4,0 0 4,0 0 0,0 0 1,0 0-2,0 2 1,0-2 0,0 3-1,0 5 3,0-5-2,0 6 0,0-3 1,0-1 4,0-4-5,0-1 0,0-7 10,0 2-10,0-3 3,0 0-2,0 0 1,0 0-2,0 2 0,0 0 0,0-1-2,0-1 3,0 5-1,0-5 0,0 2 2,0 0 0,0-2-2,-4 3 0,-11 4 0,-10-3 2,3-4-2,-3 8 0,-2-6 1,10 0-3,-6 0 2,10-2 0,-3 0 9,-2 0-7,1 0 2,-6 0-4,6 0 2,-8 0-5,7 0 0,-1 0-4,-4 0 5,3 0-6,-3 0 8,4 0-1,-4 0 2,5 0-3,-4 4 2,4-4 0,-7 5-1,8 0 1,-3-3-1,-3 3 0,8 0-5,-3-1 5,3-1-3,-6 2 4,3 1-2,3-3 4,-1 3-2,1-3 0,-1-1 0,1 0 0,-6 0 0,6 1 0,-1-1-1,3-2 2,-1 3-1,6-1 0,-3 0 1,-1 3-1,-1-5 0,-1 0 0,1 3-1,-1-3 0,1 2-1,3-2 2,-2 0 0,1 0-2,-2 0 1,6 0 1,0 0 0,1 0 1,-3 0-1,4 0 0,-4 0 0,5 0 0,-5 0 0,5 0 0,-8 0-2,8 0 4,-7 0-2,7 0 0,-6 0 0,4 0 3,-1 0 1,3 0 1,-6 0-5,6 0 3,-5 0-3,7 0 0,0 0 1,2 0-1,0 0 0,0 0-8,0 0 6,0 0-38,0 0-51</inkml:trace>
  <inkml:trace contextRef="#ctx0" brushRef="#br0" timeOffset="33328.9968">16248 17265 6,'4'-9'182,"-4"4"-166,0 1 8,0 1 7,0-2-6,0 1 0,0 4-3,0-4 10,0 0 1,0 1-28,0 0 8,-4-3-7,-3 0-2,5-5-4,-2-1 6,-5-5-5,-5-5-1,3-2-4,2-3 1,0-3 3,3 0 0,-3-7 5,7-4-2,-6-7-1,4-2 4,0 1 1,-5 0-3,3 8 18,-4 6-12,-1-2 2,5 1-4,-4-4-2,4-4 8,-1-6-9,3-2 0,-6-2 2,6 4-7,-5 6 10,5 2-8,-2 5 2,-4 3-4,6 4 2,-5 0-2,7-1 0,0 4 1,2-4-2,0 2 1,0-5 0,0-2-1,0-5 2,-2 1-1,-6 0 0,-3 6 3,5 6-3,-3 8 1,7 5 0,-1-2 11,1 3-9,0-4-3,-3-4 0,3-2 3,2-8-3,-2-3 0,-2-4 3,-3 2-7,5-3 4,-3 4 0,3 0-1,2 2 2,0 0-3,0 0 2,0 2 0,0 2-2,0 6 3,0 6-1,0-2 0,0 5 2,0-1-5,-7 5 2,3 0 0,-3 6-3,3-2-1,2 2 4,-3 0 1,-2 2-3,5-3 3,-2 0 0,-3 1 1,3-1-1,2 3 0,-8-2 0,10 1-3,-4-2 7,-3 0-4,5 1 0,-4-2 0,-2 2 0,6-1 2,-2 5-2,4 1 0,-2 0-4,2 0 2,0 0-6,0 0-7,-7 1-12,7 20-10,-4-1-8,2 3-6,2-20-19,0-3-61</inkml:trace>
  <inkml:trace contextRef="#ctx0" brushRef="#br0" timeOffset="34213.2683">16727 15593 87,'13'2'18,"1"-1"-16,-3 4 2,-5-5 5,2 2-9,-8-2-9,0 0 9,-14 0-12,-17 0-25,11 0-13</inkml:trace>
  <inkml:trace contextRef="#ctx0" brushRef="#br0" timeOffset="34394.0913">16727 15593 202,'-62'26'33,"49"-26"1,3 4-28,10 0-6,0-4-84,0 0-27</inkml:trace>
  <inkml:trace contextRef="#ctx0" brushRef="#br0" timeOffset="35249.7964">16339 15374 1,'-2'0'35,"-7"0"-35,7 0-24</inkml:trace>
  <inkml:trace contextRef="#ctx0" brushRef="#br0" timeOffset="36529.8999">16301 15267 38,'7'-8'76,"-5"7"-37,0-3 16,-2 4 12,0-2-8,0 2-5,0 0-4,0 0-17,0 0-12,0 0-16,0 0-3,0 7 5,0 16-2,12 7 20,-8 9-13,7 8-8,-1 1 7,-4 0-9,1-4-2,-3-5 0,-2-9-3,-2-8 3,0-9-3,0-4-1,0-6 1,0 0 0,0-1-4,0-2 2,0 0-11,2 4 12,0-1-2,4 2-1,-2-1 7,-2-2-11,-2 1-23,2-3-23,-2 0-31,0 0 15,0-7-142</inkml:trace>
  <inkml:trace contextRef="#ctx0" brushRef="#br0" timeOffset="37011.9534">16397 15294 76,'-4'-10'73,"4"5"-26,0 5 11,0 0-8,0-3-7,0 3-15,0 0 7,0 0-13,-2 0 3,2 0 2,0 0-15,0 0-5,0 0-7,0 0-6,0 0 2,10 0-3,17 0 7,14 0 6,3 0 7,12 0-3,4-2 1,7-2-4,-5 0 6,5 0-12,-13 4-1,-17-4 1,-12 0 3,-14 2-4,-11 2 0,0 0 3,0 0 1,0 0-2,0 0-2,0 0 6,0 0-6,0 0 0,0 0-4,0 0 4,0 0 1,0 0-1,0 0-2,0 0-4,0 0-37,0 0-65,-7 0 7</inkml:trace>
  <inkml:trace contextRef="#ctx0" brushRef="#br0" timeOffset="38097.8448">16841 15284 41,'-6'0'61,"6"0"-1,0 0 4,0 0-8,0 0-3,0 0-22,0 0-10,0 0-2,0 0-16,0 0 8,0 0-6,0 0-5,0-2 1,0-6 4,0-7-5,6-2 6,7-1-3,3-2 2,-3-2-5,3 3 0,-3 1-2,-1 0 2,-1 0 0,-5 0-1,5-2 3,3-4-2,-1-8 0,7-7 1,3-7-4,6-3 3,2-3-1,-2 2 1,0 8-3,-10 3 2,4 7 1,-7-1 0,-3 1-1,2-1 2,1-6-4,2 2 3,6-5 0,-1-3 3,1 4-3,3-4 0,0 1-3,0 0 5,-3-2-2,-4 0 0,3 0-5,-6 0 4,1-4-8,-5-3 4,5-3 3,5-4 4,-6 4 14,8 2-16,-5 9 0,5 8 4,-8 6-4,-1 8 0,-3 5 5,-2 1-3,-1 4-1,-4 1 1,3-2 0,-2 2 12,8-5-6,6 0 3,-2-8 0,4 1-11,-5 0 4,-1 0-4,-5 5 5,-6-2-5,1 5 0,-5 0 1,0 2 6,0 0-7,6 2 6,-4-2 0,-2 0-4,5 3 17,-5 5-8,-2 3-1,0 1 2,0 2-11,0-3-1,2 3 0,-2-2 3,0 2-1,0 0-2,0 0 4,0 0 14,0 0-13,0 0 0,0 0-5,0 0-4,0 0-25,0 5-100,0 4-29</inkml:trace>
  <inkml:trace contextRef="#ctx0" brushRef="#br0" timeOffset="39268.6521">17803 11693 179,'6'-13'66,"-6"12"-13,0-2 8,0 3-26,0 0-7,0 0-21,0 0-4,0 0 3,0 0-3,0 0 0,0 0 5,0 10-4,0 14 7,0 6-8,0 9-2,-6 3 0,4 4 3,2 0-4,0 5 0,0-2 3,0-1-4,0 3 1,-2-5 0,-2 0 4,-5-3-1,3 3-3,-4-5 0,10-1 2,0-4-3,0-2 1,0-2 0,0-2 0,0-1 2,5-2-2,2 2 0,-5-1 1,-2-2 1,0 4-2,0 0 0,0 0-1,0 0 3,0-6-2,0 1 0,4-4 1,5-1-3,-5 1 2,6-4 0,-8 2-1,0-1 3,5 2-2,-5 1 0,0 2 1,0 0-1,2 3 0,6 1 0,-6 1-1,5-2 2,-5-2-1,6 0 0,-8-2 2,0-6-2,0 0 0,-2 0 0,5 0-2,-5 1 4,2-4-2,-2 1 0,0 0 0,0-1 0,2-1 0,-2 0 0,0 2-2,2-2 4,-2 1-2,0 2 2,0-4 2,2 1 1,-2-5-5,0-3 0,0 0 0,0-2-25,0-2-63,0 0-120</inkml:trace>
  <inkml:trace contextRef="#ctx0" brushRef="#br0" timeOffset="39944.5349">16756 15677 80,'-31'0'55,"4"0"-36,-2 0-19,16 0-1,1 0-75</inkml:trace>
  <inkml:trace contextRef="#ctx0" brushRef="#br0" timeOffset="41800.6112">17846 11783 114,'9'0'42,"-9"0"-15,0 0-27,0 0-21,2 0 16,0 0 5,0 0 0,6 0 8,-8 0 8,0 0 14,0 0-7,0 0-23,0-3 3,2-1-3,2-1 0,5-3 1,-5-2 1,6 0 12,-6-3 14,3 5 1,-3 0 3,-4 4-6,0 2-13,0 2-11,0-1-2,0 1 0,0-2-4,0 2 14,0-2-9,0-1 4,-2 3 2,2 0 13,0 0-3,-7 0 2,5 0 1,-2 0-13,-8-2-1,-1 0-6,-7 0-4,-11 2 4,-16 0 0,0 0 2,-11 0-2,2 0 3,-2 0 0,0 0-3,3 2 0,1-2 6,7 0-4,-1 2-2,-4-2 0,8 0 3,-3 0-5,5 0 2,5 0 0,8 0 0,8 0 4,-4 0-4,-2 0 0,-2 0 2,-4 0-3,-5 0 1,-7 0 0,-6-2-3,4-1 6,-2 0-3,-2-3 0,4 1 1,-5-2-3,6 2 2,-1-2 0,3 3-1,4 0 3,3 0-2,16 4 0,-2 0 1,7 0-2,5 0 1,5 0 0,-5 0-3,-1 0 5,-3 0-2,-1 0 0,-4 0 0,-2 0 0,6 0 0,3 0 0,-3 0-1,5 0 3,-3 0-2,6 0 0,-7 0 1,-8 0-3,3 0 2,-5 0 0,-1 0-2,1 0 5,3 0-3,-1 0 0,6 0 1,1 0-2,1 0 1,3 0 0,-1 0-2,-5 0 3,-7 0-1,-1 2 0,4 4 0,-1-2-2,8-4 2,1 0 0,8 0 1,-3 0 0,7 0-1,-10 0 2,8 0-1,-7 0 1,-3 0-2,1 0 0,-1 0-1,1 0 4,5-1-3,-6-4 3,5 3-2,3 0 7,-2 0-8,6 1 0,2-2 0,0 3-2,0 0 1,0 0-11,0 0-22,0 0-4,0 0-15,0 3-93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1CE06-93D9-4930-A4BB-72D46E6C35D3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27A77-3066-4DE3-9D37-1DF9A680F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6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7A77-3066-4DE3-9D37-1DF9A680F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1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7A77-3066-4DE3-9D37-1DF9A680F2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6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C27A77-3066-4DE3-9D37-1DF9A680F2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8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09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5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27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8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2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6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05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8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FEED-2F18-44C4-A734-6BB8A4BF705F}" type="datetimeFigureOut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BDE2A-5A42-41FC-A657-94D902FEB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cnnembed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customXml" Target="../ink/ink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customXml" Target="../ink/ink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9964" y="2722376"/>
            <a:ext cx="6059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4</a:t>
            </a: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Visualization, </a:t>
            </a:r>
            <a:r>
              <a:rPr lang="en-US" sz="3600" dirty="0" err="1" smtClean="0">
                <a:latin typeface="Century Schoolbook" charset="0"/>
                <a:ea typeface="Century Schoolbook" charset="0"/>
                <a:cs typeface="Century Schoolbook" charset="0"/>
              </a:rPr>
              <a:t>AutoEncoder</a:t>
            </a:r>
            <a:endParaRPr lang="en-US" sz="36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5412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914" y="3110814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Linear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6" y="785448"/>
            <a:ext cx="11652738" cy="59084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363320" y="3376080"/>
              <a:ext cx="6724440" cy="2558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4680" y="3364920"/>
                <a:ext cx="6744240" cy="25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620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Linear Classification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61" y="604167"/>
            <a:ext cx="11957539" cy="62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12192000" cy="59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825828"/>
            <a:ext cx="11930743" cy="6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517"/>
            <a:ext cx="1219199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0" y="771896"/>
            <a:ext cx="11936066" cy="59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20" y="1068778"/>
            <a:ext cx="8804255" cy="5789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4742" y="783772"/>
            <a:ext cx="2850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02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4" y="1296643"/>
            <a:ext cx="7105897" cy="5207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68" y="1014604"/>
            <a:ext cx="2732623" cy="57714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4742" y="783772"/>
            <a:ext cx="411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Layer: Nearest Neighbors </a:t>
            </a:r>
          </a:p>
        </p:txBody>
      </p:sp>
    </p:spTree>
    <p:extLst>
      <p:ext uri="{BB962C8B-B14F-4D97-AF65-F5344CB8AC3E}">
        <p14:creationId xmlns:p14="http://schemas.microsoft.com/office/powerpoint/2010/main" val="11162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2" y="662781"/>
            <a:ext cx="11926913" cy="61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30" y="605642"/>
            <a:ext cx="12013870" cy="52013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9485" y="5795159"/>
            <a:ext cx="5355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 high-resolution versions </a:t>
            </a:r>
            <a:r>
              <a:rPr lang="en-US" dirty="0" smtClean="0"/>
              <a:t>at: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://cs.stanford.edu/people/karpathy/cnnembed/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16520" y="1232280"/>
              <a:ext cx="1411200" cy="929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160" y="1222920"/>
                <a:ext cx="1429920" cy="9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2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807522"/>
            <a:ext cx="11697195" cy="6050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955680" y="192888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6320" y="19195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31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62781"/>
            <a:ext cx="11963400" cy="619521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553720" y="3862080"/>
              <a:ext cx="1254960" cy="2699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9040" y="3853440"/>
                <a:ext cx="1268640" cy="27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57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5" y="662780"/>
            <a:ext cx="11840875" cy="61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86" y="497154"/>
            <a:ext cx="11824113" cy="6360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343" y="1325563"/>
            <a:ext cx="3953122" cy="553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90" y="554243"/>
            <a:ext cx="11793310" cy="630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77" y="642937"/>
            <a:ext cx="9556728" cy="6036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2747" r="63405" b="4427"/>
          <a:stretch/>
        </p:blipFill>
        <p:spPr>
          <a:xfrm>
            <a:off x="244311" y="6679870"/>
            <a:ext cx="4315814" cy="1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Visualization: Convolutions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2747" r="63405" b="4427"/>
          <a:stretch/>
        </p:blipFill>
        <p:spPr>
          <a:xfrm>
            <a:off x="244311" y="6679870"/>
            <a:ext cx="4315814" cy="1781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0" y="1100447"/>
            <a:ext cx="11734186" cy="4809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0732" y="5909953"/>
            <a:ext cx="445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Epochs =  [1, 2, 5, 10, 20, 30, 40, 64</a:t>
            </a:r>
            <a:r>
              <a:rPr lang="en-US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23281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914" y="3110814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Auto-Encoders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2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3826"/>
            <a:ext cx="12192000" cy="589417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7804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Auto-Encoders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02" y="2254465"/>
            <a:ext cx="2814251" cy="2850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2" y="2289389"/>
            <a:ext cx="4438650" cy="2006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8" y="4538406"/>
            <a:ext cx="21431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8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985"/>
            <a:ext cx="12191999" cy="633901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7804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Auto-Encoders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" y="1325563"/>
            <a:ext cx="6591300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40" y="2678222"/>
            <a:ext cx="5535827" cy="16601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67" y="2317688"/>
            <a:ext cx="3752850" cy="1190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08" y="3393218"/>
            <a:ext cx="2076450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470" y="3768661"/>
            <a:ext cx="1228725" cy="514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724" y="518985"/>
            <a:ext cx="3163329" cy="23083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7347" y="2933104"/>
            <a:ext cx="2362200" cy="23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2" y="593148"/>
            <a:ext cx="8451891" cy="60795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3245" y="1044575"/>
            <a:ext cx="20764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0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7804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Auto-Encoders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2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843"/>
            <a:ext cx="12192000" cy="64131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7804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Auto-Encoders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9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7914" y="3110814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UpSampling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2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2087"/>
            <a:ext cx="12191999" cy="539591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</a:t>
            </a:r>
            <a:r>
              <a:rPr lang="en-US" dirty="0" err="1" smtClean="0"/>
              <a:t>Unpooling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9212"/>
            <a:ext cx="12192001" cy="55387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</a:t>
            </a:r>
            <a:r>
              <a:rPr lang="en-US" dirty="0" err="1" smtClean="0"/>
              <a:t>Unpooling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20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3062"/>
            <a:ext cx="12192000" cy="521493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7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5"/>
            <a:ext cx="12192000" cy="58578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2192000" cy="597217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8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38"/>
            <a:ext cx="12192000" cy="58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553243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Transpose Convolution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762"/>
            <a:ext cx="12191999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2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612"/>
            <a:ext cx="12192000" cy="53863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Transpose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Transpose 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8287"/>
            <a:ext cx="12192000" cy="5319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25563"/>
            <a:ext cx="2171700" cy="30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UpSampling</a:t>
            </a:r>
            <a:r>
              <a:rPr lang="en-US" dirty="0" smtClean="0"/>
              <a:t>: Transpose Convolution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33474"/>
            <a:ext cx="116776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</a:t>
            </a:r>
            <a:r>
              <a:rPr lang="en-US" dirty="0" err="1" smtClean="0"/>
              <a:t>Time:Transfer</a:t>
            </a:r>
            <a:r>
              <a:rPr lang="en-US" dirty="0" smtClean="0"/>
              <a:t>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618"/>
          <a:stretch/>
        </p:blipFill>
        <p:spPr>
          <a:xfrm>
            <a:off x="182880" y="962527"/>
            <a:ext cx="3202543" cy="5660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574" t="5804"/>
          <a:stretch/>
        </p:blipFill>
        <p:spPr>
          <a:xfrm>
            <a:off x="3886200" y="962528"/>
            <a:ext cx="7977187" cy="58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8" y="966787"/>
            <a:ext cx="12052081" cy="56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Image Segmentation: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9"/>
          <a:stretch/>
        </p:blipFill>
        <p:spPr>
          <a:xfrm>
            <a:off x="1147927" y="1191162"/>
            <a:ext cx="11044073" cy="515248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564" y="731837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38382" y="1210772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38382" y="222692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169</Words>
  <Application>Microsoft Office PowerPoint</Application>
  <PresentationFormat>Widescreen</PresentationFormat>
  <Paragraphs>53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45</cp:revision>
  <dcterms:created xsi:type="dcterms:W3CDTF">2019-08-24T08:23:03Z</dcterms:created>
  <dcterms:modified xsi:type="dcterms:W3CDTF">2019-08-28T13:48:06Z</dcterms:modified>
</cp:coreProperties>
</file>